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>
      <p:cViewPr varScale="1">
        <p:scale>
          <a:sx n="143" d="100"/>
          <a:sy n="143" d="100"/>
        </p:scale>
        <p:origin x="76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df282b4e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df282b4e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df282b4e8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df282b4e8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df282b4e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df282b4e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🎪</a:t>
            </a:r>
            <a:br>
              <a:rPr lang="en"/>
            </a:br>
            <a:r>
              <a:rPr lang="en"/>
              <a:t>ABC Browser Circus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Week 13</a:t>
            </a:r>
            <a:endParaRPr sz="1400"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3455175"/>
            <a:ext cx="85206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3A3A"/>
                </a:solidFill>
              </a:rPr>
              <a:t>Project C – </a:t>
            </a:r>
            <a:r>
              <a:rPr lang="en-US" altLang="zh-CN" sz="2400" dirty="0">
                <a:solidFill>
                  <a:srgbClr val="FF3A3A"/>
                </a:solidFill>
              </a:rPr>
              <a:t>Rainbow</a:t>
            </a:r>
            <a:r>
              <a:rPr lang="zh-CN" altLang="en-US" sz="2400" dirty="0">
                <a:solidFill>
                  <a:srgbClr val="FF3A3A"/>
                </a:solidFill>
              </a:rPr>
              <a:t> </a:t>
            </a:r>
            <a:r>
              <a:rPr lang="en-US" altLang="zh-CN" sz="2400" dirty="0">
                <a:solidFill>
                  <a:srgbClr val="FF3A3A"/>
                </a:solidFill>
              </a:rPr>
              <a:t>Paint</a:t>
            </a:r>
            <a:r>
              <a:rPr lang="zh-CN" altLang="en-US" sz="2400" dirty="0">
                <a:solidFill>
                  <a:srgbClr val="FF3A3A"/>
                </a:solidFill>
              </a:rPr>
              <a:t> </a:t>
            </a:r>
            <a:r>
              <a:rPr lang="en-US" altLang="zh-CN" sz="2400" dirty="0">
                <a:solidFill>
                  <a:srgbClr val="FF3A3A"/>
                </a:solidFill>
              </a:rPr>
              <a:t>Board</a:t>
            </a:r>
            <a:br>
              <a:rPr lang="en" sz="2400" dirty="0">
                <a:solidFill>
                  <a:srgbClr val="FF3A3A"/>
                </a:solidFill>
              </a:rPr>
            </a:br>
            <a:r>
              <a:rPr lang="en" sz="2400" dirty="0">
                <a:solidFill>
                  <a:srgbClr val="FF3A3A"/>
                </a:solidFill>
              </a:rPr>
              <a:t>Presentation</a:t>
            </a:r>
            <a:endParaRPr sz="2400" dirty="0">
              <a:solidFill>
                <a:srgbClr val="FF3A3A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Intro</a:t>
            </a: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Name:</a:t>
            </a:r>
            <a:r>
              <a:rPr lang="zh-CN" altLang="en-US" dirty="0"/>
              <a:t> </a:t>
            </a:r>
            <a:r>
              <a:rPr lang="en-US" altLang="zh-CN" dirty="0"/>
              <a:t>Rainbow</a:t>
            </a:r>
            <a:r>
              <a:rPr lang="zh-CN" altLang="en-US" dirty="0"/>
              <a:t> </a:t>
            </a:r>
            <a:r>
              <a:rPr lang="en-US" altLang="zh-CN" dirty="0"/>
              <a:t>Painting</a:t>
            </a:r>
            <a:r>
              <a:rPr lang="zh-CN" altLang="en-US" dirty="0"/>
              <a:t> </a:t>
            </a:r>
            <a:r>
              <a:rPr lang="en-US" altLang="zh-CN" dirty="0"/>
              <a:t>Board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Carol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US" altLang="zh-CN" dirty="0"/>
              <a:t>Link:</a:t>
            </a:r>
            <a:r>
              <a:rPr lang="zh-CN" altLang="en-US" dirty="0"/>
              <a:t> </a:t>
            </a:r>
            <a:r>
              <a:rPr lang="en-US" altLang="zh-CN" dirty="0"/>
              <a:t>https://fixed-bold-</a:t>
            </a:r>
            <a:r>
              <a:rPr lang="en-US" altLang="zh-CN" dirty="0" err="1"/>
              <a:t>cloche.glitch.me</a:t>
            </a:r>
            <a:r>
              <a:rPr lang="en-US" altLang="zh-CN" dirty="0"/>
              <a:t>/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Demo:</a:t>
            </a:r>
            <a:r>
              <a:rPr lang="zh-CN" altLang="en-US" dirty="0"/>
              <a:t> </a:t>
            </a: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5AE9AD-FFEF-FD4D-A4FD-431CECD5A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696" y="2070625"/>
            <a:ext cx="6166373" cy="30728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Diagram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Canvas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context2d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draw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canvas</a:t>
            </a:r>
          </a:p>
          <a:p>
            <a:pPr marL="742950" lvl="1" indent="-28575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mousemove</a:t>
            </a:r>
            <a:r>
              <a:rPr lang="zh-CN" altLang="en-US" dirty="0"/>
              <a:t> </a:t>
            </a:r>
            <a:r>
              <a:rPr lang="en-US" altLang="zh-CN" dirty="0"/>
              <a:t>event</a:t>
            </a:r>
          </a:p>
          <a:p>
            <a:pPr marL="742950" lvl="1" indent="-28575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 err="1"/>
              <a:t>mousedown</a:t>
            </a:r>
            <a:r>
              <a:rPr lang="zh-CN" altLang="en-US" dirty="0"/>
              <a:t> </a:t>
            </a:r>
            <a:r>
              <a:rPr lang="en-US" altLang="zh-CN" dirty="0"/>
              <a:t>event</a:t>
            </a:r>
            <a:r>
              <a:rPr lang="zh-CN" altLang="en-US" dirty="0"/>
              <a:t> </a:t>
            </a:r>
            <a:r>
              <a:rPr lang="en-US" altLang="zh-CN" dirty="0"/>
              <a:t>detected,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drawing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 </a:t>
            </a:r>
            <a:endParaRPr lang="en-US" altLang="zh-CN" dirty="0"/>
          </a:p>
          <a:p>
            <a:pPr marL="457200" lvl="1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begin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 err="1"/>
              <a:t>Socket.io</a:t>
            </a:r>
            <a:r>
              <a:rPr lang="zh-CN" altLang="en-US" dirty="0"/>
              <a:t> </a:t>
            </a: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dirty="0"/>
              <a:t>send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clients</a:t>
            </a:r>
            <a:r>
              <a:rPr lang="zh-CN" altLang="en-US" dirty="0"/>
              <a:t> 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draw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client</a:t>
            </a:r>
            <a:r>
              <a:rPr lang="zh-CN" altLang="en-US" dirty="0"/>
              <a:t> </a:t>
            </a:r>
            <a:r>
              <a:rPr lang="en-US" altLang="zh-CN" dirty="0"/>
              <a:t>side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72EDCF-3F92-0840-A3CF-B7929BF45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289" y="0"/>
            <a:ext cx="3503481" cy="3837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301929-D4FE-8140-B815-596B8AE064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2006" y="3819569"/>
            <a:ext cx="3520061" cy="115584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7CAC-A236-D945-8F8E-5E7B85EC4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Problems</a:t>
            </a:r>
            <a:r>
              <a:rPr lang="zh-CN" altLang="en-US" dirty="0"/>
              <a:t> </a:t>
            </a:r>
            <a:r>
              <a:rPr lang="en-US" altLang="zh-CN" dirty="0"/>
              <a:t>Met</a:t>
            </a:r>
            <a:endParaRPr lang="en-C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441BE-0CF0-214A-A9A0-9B429A1AF3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Glitch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working</a:t>
            </a:r>
            <a:r>
              <a:rPr lang="zh-CN" altLang="en-US" dirty="0"/>
              <a:t> </a:t>
            </a:r>
            <a:r>
              <a:rPr lang="en-US" altLang="zh-CN" dirty="0"/>
              <a:t>(cannot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express/</a:t>
            </a:r>
            <a:r>
              <a:rPr lang="en-US" altLang="zh-CN" dirty="0" err="1"/>
              <a:t>socket.io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Solved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manually</a:t>
            </a:r>
            <a:r>
              <a:rPr lang="zh-CN" altLang="en-US" dirty="0"/>
              <a:t> </a:t>
            </a:r>
            <a:r>
              <a:rPr lang="en-US" altLang="zh-CN" dirty="0"/>
              <a:t>install</a:t>
            </a:r>
            <a:r>
              <a:rPr lang="zh-CN" altLang="en-US" dirty="0"/>
              <a:t> </a:t>
            </a:r>
            <a:r>
              <a:rPr lang="en-US" altLang="zh-CN" dirty="0"/>
              <a:t>express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socket.io</a:t>
            </a:r>
            <a:endParaRPr lang="en-US" altLang="zh-CN" dirty="0"/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Handle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Fade</a:t>
            </a:r>
            <a:r>
              <a:rPr lang="zh-CN" altLang="en-US" dirty="0"/>
              <a:t> </a:t>
            </a:r>
            <a:r>
              <a:rPr lang="en-US" altLang="zh-CN" dirty="0"/>
              <a:t>Out</a:t>
            </a:r>
          </a:p>
          <a:p>
            <a:pPr lvl="1"/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 err="1"/>
              <a:t>SetTimeOut</a:t>
            </a:r>
            <a:endParaRPr lang="en-US" altLang="zh-CN" dirty="0"/>
          </a:p>
          <a:p>
            <a:pPr lvl="1"/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opacity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699913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5B8A-68BB-B44A-8BFD-16346F9AB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 </a:t>
            </a:r>
            <a:r>
              <a:rPr lang="en-US" altLang="zh-CN" dirty="0"/>
              <a:t>S</a:t>
            </a:r>
            <a:r>
              <a:rPr lang="en-US" dirty="0"/>
              <a:t>hortcomings</a:t>
            </a:r>
            <a:endParaRPr lang="en-C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86B73-4AA5-6343-82C3-40E37E9B64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added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make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painting</a:t>
            </a:r>
            <a:r>
              <a:rPr lang="zh-CN" altLang="en-US" dirty="0"/>
              <a:t> </a:t>
            </a:r>
            <a:r>
              <a:rPr lang="en-US" altLang="zh-CN" dirty="0"/>
              <a:t>board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interesting</a:t>
            </a:r>
          </a:p>
          <a:p>
            <a:endParaRPr lang="en-US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fade</a:t>
            </a:r>
            <a:r>
              <a:rPr lang="zh-CN" altLang="en-US" dirty="0"/>
              <a:t> </a:t>
            </a:r>
            <a:r>
              <a:rPr lang="en-US" altLang="zh-CN" dirty="0"/>
              <a:t>out</a:t>
            </a:r>
            <a:r>
              <a:rPr lang="zh-CN" altLang="en-US" dirty="0"/>
              <a:t> </a:t>
            </a:r>
            <a:r>
              <a:rPr lang="en-US" altLang="zh-CN" dirty="0"/>
              <a:t>effect</a:t>
            </a:r>
            <a:r>
              <a:rPr lang="zh-CN" altLang="en-US" dirty="0"/>
              <a:t> </a:t>
            </a:r>
            <a:r>
              <a:rPr lang="en-US" altLang="zh-CN" dirty="0"/>
              <a:t>does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look</a:t>
            </a:r>
            <a:r>
              <a:rPr lang="zh-CN" altLang="en-US" dirty="0"/>
              <a:t> </a:t>
            </a:r>
            <a:r>
              <a:rPr lang="en-US" altLang="zh-CN" dirty="0"/>
              <a:t>smooth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site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run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Glitch</a:t>
            </a:r>
            <a:r>
              <a:rPr lang="zh-CN" altLang="en-US" dirty="0"/>
              <a:t> </a:t>
            </a:r>
            <a:r>
              <a:rPr lang="en-US" altLang="zh-CN" dirty="0"/>
              <a:t>(it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smooth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run</a:t>
            </a:r>
            <a:r>
              <a:rPr lang="zh-CN" altLang="en-US" dirty="0"/>
              <a:t> </a:t>
            </a:r>
            <a:r>
              <a:rPr lang="en-US" altLang="zh-CN"/>
              <a:t>locally)</a:t>
            </a:r>
          </a:p>
        </p:txBody>
      </p:sp>
    </p:spTree>
    <p:extLst>
      <p:ext uri="{BB962C8B-B14F-4D97-AF65-F5344CB8AC3E}">
        <p14:creationId xmlns:p14="http://schemas.microsoft.com/office/powerpoint/2010/main" val="86184267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156</Words>
  <Application>Microsoft Macintosh PowerPoint</Application>
  <PresentationFormat>On-screen Show (16:9)</PresentationFormat>
  <Paragraphs>27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Simple Light</vt:lpstr>
      <vt:lpstr>🎪 ABC Browser Circus</vt:lpstr>
      <vt:lpstr>Project Intro</vt:lpstr>
      <vt:lpstr>Technical Diagram</vt:lpstr>
      <vt:lpstr>Problems Met</vt:lpstr>
      <vt:lpstr> Shortcomings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🎪 ABC Browser Circus</dc:title>
  <cp:lastModifiedBy>LongQiyu</cp:lastModifiedBy>
  <cp:revision>6</cp:revision>
  <dcterms:modified xsi:type="dcterms:W3CDTF">2020-12-07T17:48:23Z</dcterms:modified>
</cp:coreProperties>
</file>